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2" autoAdjust="0"/>
    <p:restoredTop sz="93234" autoAdjust="0"/>
  </p:normalViewPr>
  <p:slideViewPr>
    <p:cSldViewPr snapToGrid="0" snapToObjects="1">
      <p:cViewPr varScale="1">
        <p:scale>
          <a:sx n="54" d="100"/>
          <a:sy n="54" d="100"/>
        </p:scale>
        <p:origin x="9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8F67-8630-4344-8EFE-CB845E48C1C3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6E12-9394-4FEC-976D-CCB7BAD3FE95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AE97-C046-4361-AE74-19B1AF52EBB5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0ED4-C839-41DE-B332-D34AB17F31E3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1670-1FA3-48B6-9067-6F1E9A217A42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32CD-C86C-4E89-AD9E-8737D266F3C5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285-5BE4-4993-A5E2-EB83ECCD76DE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AD5A-7313-4CB2-84E8-CBD20F4A9F12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79DD-F70B-4DE7-A650-B9465E0DB346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CA66-E414-4B30-A99F-90201A60AECA}" type="datetime1">
              <a:rPr lang="en-US" smtClean="0"/>
              <a:t>7/6/2015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1AC2-49D3-4021-8316-2BCB78CE374A}" type="datetime1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DB07-755C-45ED-BE16-C1A2539A1004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49FE-22CA-4347-AEA7-6ED19F79DFC3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F4F8F9-7C95-43B3-B56B-453B352CE593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Arrays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ADVANCED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1626339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4" name="Picture 10" descr="http://www.droidsrobotics.org/images/logo/newdroidsnoli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8" y="5301401"/>
            <a:ext cx="1426641" cy="14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Setting: Loop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loop count outputs the  amount of times the blocks inside the loop have played.</a:t>
            </a:r>
          </a:p>
          <a:p>
            <a:r>
              <a:rPr lang="en-US" dirty="0" smtClean="0"/>
              <a:t>This is useful to create a program that runs different code every time it goes in the loop</a:t>
            </a:r>
          </a:p>
          <a:p>
            <a:r>
              <a:rPr lang="en-US" dirty="0" smtClean="0"/>
              <a:t>It is also useful for computing on each item of an array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78" y="1820749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2653393"/>
            <a:ext cx="685800" cy="1224643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946011" y="3910694"/>
            <a:ext cx="1480117" cy="1240971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Loop count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0841" y="2326822"/>
            <a:ext cx="25799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Displays the loop count to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Append vs.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2"/>
            <a:ext cx="3931920" cy="4300537"/>
          </a:xfrm>
        </p:spPr>
        <p:txBody>
          <a:bodyPr>
            <a:normAutofit/>
          </a:bodyPr>
          <a:lstStyle/>
          <a:p>
            <a:r>
              <a:rPr lang="en-US" dirty="0" smtClean="0"/>
              <a:t>Append adds entries to the end of an array (i.e. creates a new index value)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code produces an array with 8 entries (three 0’s followed by 5 light readings)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4300536"/>
          </a:xfrm>
        </p:spPr>
        <p:txBody>
          <a:bodyPr>
            <a:normAutofit/>
          </a:bodyPr>
          <a:lstStyle/>
          <a:p>
            <a:r>
              <a:rPr lang="en-US" dirty="0"/>
              <a:t>Write overwrites the entry at the chosen </a:t>
            </a:r>
            <a:r>
              <a:rPr lang="en-US" dirty="0" smtClean="0"/>
              <a:t>index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code </a:t>
            </a:r>
            <a:r>
              <a:rPr lang="en-US" dirty="0"/>
              <a:t>produces an array with 5</a:t>
            </a:r>
            <a:r>
              <a:rPr lang="en-US" dirty="0" smtClean="0"/>
              <a:t> </a:t>
            </a:r>
            <a:r>
              <a:rPr lang="en-US" dirty="0"/>
              <a:t>entries </a:t>
            </a:r>
            <a:r>
              <a:rPr lang="en-US" dirty="0" smtClean="0"/>
              <a:t>(just 5 </a:t>
            </a:r>
            <a:r>
              <a:rPr lang="en-US" dirty="0"/>
              <a:t>light </a:t>
            </a:r>
            <a:r>
              <a:rPr lang="en-US" dirty="0" smtClean="0"/>
              <a:t>readings)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363760"/>
            <a:ext cx="4128723" cy="1866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931" y="3422015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 program that displays all the entries of an array. Display each index on a different line. You can use only one display block.</a:t>
            </a:r>
            <a:endParaRPr lang="en-US" dirty="0"/>
          </a:p>
          <a:p>
            <a:r>
              <a:rPr lang="en-US" dirty="0" smtClean="0"/>
              <a:t>Tips: You will need to use loops, loop count, array block, array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32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Create/Write the display array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how many values are in the array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42317" y="2985820"/>
            <a:ext cx="18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array operations to read each index for the loop count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16347" y="2985820"/>
            <a:ext cx="1866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Display the value on a different line for each loop count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985820"/>
            <a:ext cx="115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Wait until you bump the button to exit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End after all the indexes have been displayed 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 program that </a:t>
            </a:r>
            <a:r>
              <a:rPr lang="en-US" dirty="0" smtClean="0"/>
              <a:t>adds up all </a:t>
            </a:r>
            <a:r>
              <a:rPr lang="en-US" dirty="0"/>
              <a:t>the entries of an array. Display </a:t>
            </a:r>
            <a:r>
              <a:rPr lang="en-US" dirty="0" smtClean="0"/>
              <a:t>the sum. </a:t>
            </a:r>
          </a:p>
          <a:p>
            <a:r>
              <a:rPr lang="en-US" dirty="0" smtClean="0"/>
              <a:t>Tips</a:t>
            </a:r>
            <a:r>
              <a:rPr lang="en-US" dirty="0"/>
              <a:t>: You will need to use loops, loop count, array block, array operations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917" y="2571502"/>
            <a:ext cx="1566012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how many values are in the array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92354" y="2562975"/>
            <a:ext cx="1585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 the index based on the loop count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56918" y="2563109"/>
            <a:ext cx="1975757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 the array value to the sum of the past values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51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Display to the screen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89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Create the display array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smtClean="0"/>
              <a:t>Here are some fun things to try: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Make a program to compute the average value in an array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ake a program that always saves the last 4 light sensor readings in an array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Create an array that stores calibration values for each sensor 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This tutorial was </a:t>
            </a:r>
            <a:r>
              <a:rPr lang="en-US" dirty="0" smtClean="0"/>
              <a:t>written by </a:t>
            </a:r>
            <a:r>
              <a:rPr lang="en-US" dirty="0"/>
              <a:t>Sanjay Seshan and Arvind Seshan from Droids </a:t>
            </a:r>
            <a:r>
              <a:rPr lang="en-US" dirty="0" smtClean="0"/>
              <a:t>Robotics 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Build upon skills from the Variables lesson in Intermediate</a:t>
            </a:r>
          </a:p>
          <a:p>
            <a:pPr marL="457200" indent="-457200">
              <a:buAutoNum type="arabicPeriod"/>
            </a:pPr>
            <a:r>
              <a:rPr lang="en-US" dirty="0" smtClean="0"/>
              <a:t>Learn how to read/write to arrays</a:t>
            </a:r>
          </a:p>
          <a:p>
            <a:pPr marL="457200" indent="-457200">
              <a:buAutoNum type="arabicPeriod"/>
            </a:pPr>
            <a:r>
              <a:rPr lang="en-US" dirty="0" smtClean="0"/>
              <a:t>Learn about the Array Operations block</a:t>
            </a:r>
          </a:p>
          <a:p>
            <a:pPr marL="457200" indent="-457200">
              <a:buAutoNum type="arabicPeriod"/>
            </a:pPr>
            <a:r>
              <a:rPr lang="en-US" dirty="0" smtClean="0"/>
              <a:t>Learn to use the loop count in a loop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Prerequisites: Data Wires, Loops, Variables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Arrays?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 programs by storing multiple related values in a single variable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 used with loops to make compact and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useful for making a custom calibration program (see NXT Light Sensor in EV3 on our contributed lessons tab)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199" y="2000406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What is an array?</a:t>
            </a:r>
          </a:p>
          <a:p>
            <a:pPr lvl="1"/>
            <a:r>
              <a:rPr lang="en-US" altLang="en-US" b="0" dirty="0" smtClean="0"/>
              <a:t>An array is a variable that holds multiple values</a:t>
            </a:r>
          </a:p>
          <a:p>
            <a:r>
              <a:rPr lang="en-US" altLang="en-US" dirty="0" smtClean="0"/>
              <a:t>There are two types of arrays:</a:t>
            </a:r>
          </a:p>
          <a:p>
            <a:pPr lvl="1"/>
            <a:r>
              <a:rPr lang="en-US" altLang="en-US" dirty="0" smtClean="0"/>
              <a:t>Numeric Array (Holds a set of numbers … 1,2,3,10,55)</a:t>
            </a:r>
          </a:p>
          <a:p>
            <a:pPr lvl="1"/>
            <a:r>
              <a:rPr lang="en-US" altLang="en-US" dirty="0" smtClean="0"/>
              <a:t>Logic Array (Holds a set of logic … True, True, False)</a:t>
            </a:r>
          </a:p>
          <a:p>
            <a:r>
              <a:rPr lang="en-US" altLang="en-US" dirty="0" smtClean="0"/>
              <a:t>They can be used as either Inputs or Outputs so you can either….</a:t>
            </a:r>
          </a:p>
          <a:p>
            <a:pPr lvl="1"/>
            <a:r>
              <a:rPr lang="en-US" altLang="en-US" dirty="0" smtClean="0"/>
              <a:t>Write – put a value(s) into the array</a:t>
            </a:r>
          </a:p>
          <a:p>
            <a:pPr lvl="1"/>
            <a:r>
              <a:rPr lang="en-US" altLang="en-US" dirty="0" smtClean="0"/>
              <a:t>Read – get the value(s) from the array out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8AA85-A6D8-41C5-ADE8-2A4032FE93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787357" y="630382"/>
            <a:ext cx="3783849" cy="788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6621" y="772442"/>
            <a:ext cx="795522" cy="749415"/>
          </a:xfrm>
          <a:prstGeom prst="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White">
          <a:xfrm>
            <a:off x="1713549" y="1911074"/>
            <a:ext cx="2647296" cy="224686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45487" y="2305412"/>
            <a:ext cx="1086508" cy="62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Change to Array mode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725098" y="4298248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Blocks: Quick Guide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28557" y="2391468"/>
            <a:ext cx="1959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Write (Inputs) have 2 bumps up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070403"/>
            <a:ext cx="2167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Read (Outputs) have 2 bumps down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80005" y="6030744"/>
            <a:ext cx="418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if the variables are Inputs/Outputs and if they are Numeric</a:t>
            </a:r>
            <a:r>
              <a:rPr lang="en-US" dirty="0"/>
              <a:t>/</a:t>
            </a:r>
            <a:r>
              <a:rPr lang="en-US" dirty="0" smtClean="0"/>
              <a:t> Logic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840397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11738" y="5165687"/>
            <a:ext cx="8901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Write </a:t>
            </a:r>
            <a:r>
              <a:rPr lang="en-US" altLang="en-US" sz="1400" dirty="0" smtClean="0"/>
              <a:t>numeric array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311585" y="5165687"/>
            <a:ext cx="838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Read </a:t>
            </a:r>
            <a:r>
              <a:rPr lang="en-US" altLang="en-US" sz="1400" dirty="0" smtClean="0"/>
              <a:t>numeric array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501667" y="5165687"/>
            <a:ext cx="8476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Write logic array 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805844" y="5165687"/>
            <a:ext cx="7810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Read logic array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861971" y="1863188"/>
            <a:ext cx="723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Logic Array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628126" y="1863188"/>
            <a:ext cx="101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Numeric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Array</a:t>
            </a: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31746" y="3513257"/>
            <a:ext cx="1062348" cy="496398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54" y="4887677"/>
            <a:ext cx="3669381" cy="1466233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380168" y="4357078"/>
            <a:ext cx="1338943" cy="64179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Click add variable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068" y="430627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Naming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323658" y="1776978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value in an array is assigned an index</a:t>
            </a:r>
          </a:p>
          <a:p>
            <a:r>
              <a:rPr lang="en-US" dirty="0" smtClean="0"/>
              <a:t>The first value would be at index 0</a:t>
            </a:r>
            <a:endParaRPr lang="en-US" dirty="0"/>
          </a:p>
          <a:p>
            <a:r>
              <a:rPr lang="en-US" dirty="0" smtClean="0"/>
              <a:t>Logic arrays would store True/False instead of numbers</a:t>
            </a:r>
          </a:p>
          <a:p>
            <a:r>
              <a:rPr lang="en-US" dirty="0" smtClean="0"/>
              <a:t>To add a value to an array click the plus +</a:t>
            </a:r>
          </a:p>
          <a:p>
            <a:pPr lvl="1"/>
            <a:r>
              <a:rPr lang="en-US" dirty="0" smtClean="0"/>
              <a:t>This adds an entry at the next index value (i.e. index 3)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731840"/>
            <a:ext cx="1261145" cy="10244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are values for index 0,1,2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Block: Array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932816" cy="43072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block is used to read or write to Logic or Numeric arrays</a:t>
            </a:r>
          </a:p>
          <a:p>
            <a:r>
              <a:rPr lang="en-US" dirty="0" smtClean="0"/>
              <a:t>Different modes:</a:t>
            </a:r>
          </a:p>
          <a:p>
            <a:pPr lvl="1"/>
            <a:r>
              <a:rPr lang="en-US" dirty="0" smtClean="0"/>
              <a:t>Append: Add a new entry after the last array index</a:t>
            </a:r>
          </a:p>
          <a:p>
            <a:pPr lvl="1"/>
            <a:r>
              <a:rPr lang="en-US" dirty="0" smtClean="0"/>
              <a:t>Read at index: Reads the value at a certain index</a:t>
            </a:r>
          </a:p>
          <a:p>
            <a:pPr lvl="1"/>
            <a:r>
              <a:rPr lang="en-US" dirty="0" smtClean="0"/>
              <a:t>Write at Index: Write a new value to a certain array index</a:t>
            </a:r>
          </a:p>
          <a:p>
            <a:pPr lvl="1"/>
            <a:r>
              <a:rPr lang="en-US" dirty="0" smtClean="0"/>
              <a:t>Length: How many entries are in the array</a:t>
            </a:r>
          </a:p>
          <a:p>
            <a:r>
              <a:rPr lang="en-US" dirty="0" smtClean="0"/>
              <a:t>Both write and append output an array </a:t>
            </a:r>
            <a:r>
              <a:rPr lang="en-US" dirty="0" smtClean="0">
                <a:sym typeface="Wingdings" panose="05000000000000000000" pitchFamily="2" charset="2"/>
              </a:rPr>
              <a:t> you will need to write this array back to the variable if you wish to update the stored array (see write/append slides)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67867" y="1859690"/>
            <a:ext cx="3173940" cy="2463800"/>
            <a:chOff x="6113991" y="2346325"/>
            <a:chExt cx="2571750" cy="209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991" y="2346325"/>
              <a:ext cx="1514475" cy="8953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3991" y="3225800"/>
              <a:ext cx="257175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use Arrays (Reading)?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81313" y="3748546"/>
            <a:ext cx="148374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 index 1 in the arrays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2" idx="0"/>
          </p:cNvCxnSpPr>
          <p:nvPr/>
        </p:nvCxnSpPr>
        <p:spPr>
          <a:xfrm flipV="1">
            <a:off x="4723188" y="3436208"/>
            <a:ext cx="0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397549" y="5730208"/>
            <a:ext cx="1443871" cy="98067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Use “read at index” mode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3929" y="1862499"/>
            <a:ext cx="1813075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operation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Display the value on the screen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66301" y="3764468"/>
            <a:ext cx="3390959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Above code will display 10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Below code will display 0 for false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Arrays (Writing)?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3661726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the array you want to write to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1953" y="3661726"/>
            <a:ext cx="1888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array operations to write a value to a certain index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0019" y="3661726"/>
            <a:ext cx="1460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the output back to the array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5268" y="2700029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write 700 to array at index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20582" y="4826295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write False to </a:t>
            </a:r>
            <a:r>
              <a:rPr lang="en-US" dirty="0"/>
              <a:t>a</a:t>
            </a:r>
            <a:r>
              <a:rPr lang="en-US" dirty="0" smtClean="0"/>
              <a:t>rray at index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3856</TotalTime>
  <Words>856</Words>
  <Application>Microsoft Office PowerPoint</Application>
  <PresentationFormat>On-screen Show (4:3)</PresentationFormat>
  <Paragraphs>135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Helvetica Neue</vt:lpstr>
      <vt:lpstr>Tahoma</vt:lpstr>
      <vt:lpstr>Wingdings</vt:lpstr>
      <vt:lpstr>Spectrum</vt:lpstr>
      <vt:lpstr>Arrays</vt:lpstr>
      <vt:lpstr>Lesson Objectives</vt:lpstr>
      <vt:lpstr>Why Use Arrays?</vt:lpstr>
      <vt:lpstr>Arrays</vt:lpstr>
      <vt:lpstr>Array Blocks: Quick Guide</vt:lpstr>
      <vt:lpstr>Array Indexes</vt:lpstr>
      <vt:lpstr>Block: Array Operations</vt:lpstr>
      <vt:lpstr>How do you use Arrays (Reading)?</vt:lpstr>
      <vt:lpstr>How do you use Arrays (Writing)?</vt:lpstr>
      <vt:lpstr>Block Setting: Loop Count</vt:lpstr>
      <vt:lpstr>Note: Append vs. Write</vt:lpstr>
      <vt:lpstr>Challenge 1</vt:lpstr>
      <vt:lpstr>Challenge 1 solution</vt:lpstr>
      <vt:lpstr>Challenge 2</vt:lpstr>
      <vt:lpstr>Challenge 2 Solution</vt:lpstr>
      <vt:lpstr>Next Steps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Sanjay Seshan</cp:lastModifiedBy>
  <cp:revision>36</cp:revision>
  <dcterms:created xsi:type="dcterms:W3CDTF">2014-10-28T21:59:38Z</dcterms:created>
  <dcterms:modified xsi:type="dcterms:W3CDTF">2015-07-06T14:07:13Z</dcterms:modified>
</cp:coreProperties>
</file>