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2"/>
  </p:notesMasterIdLst>
  <p:handoutMasterIdLst>
    <p:handoutMasterId r:id="rId13"/>
  </p:handoutMasterIdLst>
  <p:sldIdLst>
    <p:sldId id="416" r:id="rId3"/>
    <p:sldId id="413" r:id="rId4"/>
    <p:sldId id="417" r:id="rId5"/>
    <p:sldId id="294" r:id="rId6"/>
    <p:sldId id="412" r:id="rId7"/>
    <p:sldId id="273" r:id="rId8"/>
    <p:sldId id="349" r:id="rId9"/>
    <p:sldId id="414" r:id="rId10"/>
    <p:sldId id="40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/>
    <p:restoredTop sz="96271" autoAdjust="0"/>
  </p:normalViewPr>
  <p:slideViewPr>
    <p:cSldViewPr snapToGrid="0" snapToObjects="1"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1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1696-FB41-0746-AA2B-CE0B2F753BDC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122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9D13-B9B5-614A-B09A-280D80FF0B3D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6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9F7-51E3-8845-B739-DCD11061DF60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7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92DE-E2EF-C94D-9CA8-A67428EF6983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1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DFA7-EDC4-D143-82CE-05385A3E0AF5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8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45D1-C6D9-0C46-8F87-F6951924F865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67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2F97-7D08-8E4D-972D-EAF9FEBC8B10}" type="datetime1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3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DCA4-E3E7-EA4B-B492-DA199C146E84}" type="datetime1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00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5D14-44A7-434E-AD73-8B0BA9331EDB}" type="datetime1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67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C98F-C463-2547-9371-137911505A70}" type="datetime1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47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218A-5514-2444-AED0-026585176DBD}" type="datetime1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448D-496D-5548-8246-64A46FF197C2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45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C769-3809-FC48-8F6F-5F54DD3DC05A}" type="datetime1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76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61F0-4DE6-CC46-8C04-C8500CDB9DBD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50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B3BD-0F25-2E47-9839-FA089C879C0C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D46-E248-2549-9B34-051685171497}" type="datetime1">
              <a:rPr lang="en-US" smtClean="0"/>
              <a:t>8/9/2016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</p:spTree>
    <p:extLst>
      <p:ext uri="{BB962C8B-B14F-4D97-AF65-F5344CB8AC3E}">
        <p14:creationId xmlns:p14="http://schemas.microsoft.com/office/powerpoint/2010/main" val="124837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717E-E43E-D244-9372-C70EFB495CB0}" type="datetime1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3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F01-0C4A-464A-9376-878FC3221BD0}" type="datetime1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4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81D5-2997-CC49-BC74-02D0CAE42D00}" type="datetime1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9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B807-1523-294B-9B93-B4290C5E9676}" type="datetime1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7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106E-35D5-CD47-9B3A-11E3ED20D057}" type="datetime1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80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6F5-E986-FF4D-9B41-D20683576EE0}" type="datetime1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4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FE7BD7A-ED5B-B841-AD60-7556EF0F06B5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EV3Lessons.com, 2016, (Last edit: 7/04/2016)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040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F478-6DC6-8C42-A8EF-0BAFD164B9C2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0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hyperlink" Target="http://www.ucalgary.ca/IOSTEM/files/IOSTEM/media_crop/44/public/sensors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Color Sensor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BEGINNER PROGRAMMING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8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Learn how to use the Color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about Coast and Brake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7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sensor?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sensor lets an EV3 program measure and collect data about is surroundings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EV3 sensors include:</a:t>
            </a:r>
          </a:p>
          <a:p>
            <a:pPr marL="800100" lvl="1" indent="-342900"/>
            <a:r>
              <a:rPr lang="en-US" dirty="0"/>
              <a:t>Color – measures color and darkness</a:t>
            </a:r>
          </a:p>
          <a:p>
            <a:pPr marL="800100" lvl="1" indent="-342900"/>
            <a:r>
              <a:rPr lang="en-US" dirty="0"/>
              <a:t>Gyro – measures rotation of robot </a:t>
            </a:r>
          </a:p>
          <a:p>
            <a:pPr marL="800100" lvl="1" indent="-342900"/>
            <a:r>
              <a:rPr lang="en-US" dirty="0"/>
              <a:t>Ultrasonic – measures distance to nearby surfaces</a:t>
            </a:r>
          </a:p>
          <a:p>
            <a:pPr marL="800100" lvl="1" indent="-342900"/>
            <a:r>
              <a:rPr lang="en-US" dirty="0"/>
              <a:t>Touch – measures contact with surface</a:t>
            </a:r>
          </a:p>
          <a:p>
            <a:pPr marL="800100" lvl="1" indent="-342900"/>
            <a:r>
              <a:rPr lang="en-US" dirty="0"/>
              <a:t>Infrared – measures IR remote’s signals</a:t>
            </a:r>
          </a:p>
          <a:p>
            <a:pPr marL="800100" lvl="1" indent="-34290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79" y="4297339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9" y="6280694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http://www.ucalgary.ca/IOSTEM/files/IOSTEM/media_crop/44/public/sensors.jpg</a:t>
            </a:r>
            <a:r>
              <a:rPr lang="en-US" sz="1100" dirty="0"/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774" y="4297339"/>
            <a:ext cx="1587717" cy="1753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976" y="5801527"/>
            <a:ext cx="132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Infrared Sensor</a:t>
            </a:r>
          </a:p>
        </p:txBody>
      </p:sp>
    </p:spTree>
    <p:extLst>
      <p:ext uri="{BB962C8B-B14F-4D97-AF65-F5344CB8AC3E}">
        <p14:creationId xmlns:p14="http://schemas.microsoft.com/office/powerpoint/2010/main" val="159100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color sensor?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047560"/>
            <a:ext cx="8245475" cy="505890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What are they?  Sensors that detect the intensity of light that enters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Three modes: Color, Reflected Light Intensity and Ambient Light Intensity</a:t>
            </a:r>
          </a:p>
          <a:p>
            <a:pPr marL="800100" lvl="1" indent="-342900"/>
            <a:r>
              <a:rPr lang="en-US" b="1" dirty="0"/>
              <a:t>Color Mode: </a:t>
            </a:r>
            <a:r>
              <a:rPr lang="en-US" b="0" dirty="0"/>
              <a:t>Recognizes 7 colors (black, brown, blue, green, yellow, red, white) and No Color</a:t>
            </a:r>
          </a:p>
          <a:p>
            <a:pPr marL="800100" lvl="1" indent="-342900"/>
            <a:r>
              <a:rPr lang="en-US" b="1" dirty="0"/>
              <a:t>Reflected Light: </a:t>
            </a:r>
            <a:r>
              <a:rPr lang="en-US" b="0" dirty="0"/>
              <a:t>Measures the intensity of the light reflected back from a lamp that emits a red light. (0=very dark and 100=very light)</a:t>
            </a:r>
          </a:p>
          <a:p>
            <a:pPr marL="800100" lvl="1" indent="-342900"/>
            <a:r>
              <a:rPr lang="en-US" b="1" dirty="0"/>
              <a:t>Ambient Light: </a:t>
            </a:r>
            <a:r>
              <a:rPr lang="en-US" b="0" dirty="0"/>
              <a:t>Measures the strength of the light that enters the sensor from the environment. (0=very dark and 100=very light)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USES:</a:t>
            </a:r>
          </a:p>
          <a:p>
            <a:pPr marL="800100" lvl="1" indent="-342900"/>
            <a:r>
              <a:rPr lang="en-US" dirty="0"/>
              <a:t>Move until a line, Follow a line, Find a color</a:t>
            </a:r>
          </a:p>
          <a:p>
            <a:pPr marL="800100" lvl="1" indent="-342900"/>
            <a:r>
              <a:rPr lang="en-US" dirty="0"/>
              <a:t>Play a game using the color sensor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56" y="4290597"/>
            <a:ext cx="1962198" cy="1848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6292" y="5969405"/>
            <a:ext cx="672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will use COLOR MODE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213073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MOVE STEERING TIP: COAST or Brake?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5814291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Something more about the Move Steering Block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You will notice you have an option to COAST or BRAKE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Coast will make the motors keep moving.  Brake makes the motors stop immediately.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Which do you use to stop EXACTLY on a colored line?</a:t>
            </a:r>
          </a:p>
          <a:p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creen Shot 2014-08-08 at 6.4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5" y="1752600"/>
            <a:ext cx="1840923" cy="152149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994400" y="2918691"/>
            <a:ext cx="14376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6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SENSOR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86" y="932639"/>
            <a:ext cx="3486540" cy="5056206"/>
          </a:xfrm>
        </p:spPr>
        <p:txBody>
          <a:bodyPr>
            <a:normAutofit/>
          </a:bodyPr>
          <a:lstStyle/>
          <a:p>
            <a:r>
              <a:rPr lang="en-US" dirty="0"/>
              <a:t>Make the robot move up to a green line using the color sensor?</a:t>
            </a:r>
          </a:p>
          <a:p>
            <a:r>
              <a:rPr lang="en-US" dirty="0"/>
              <a:t>Step 1: Use Wait For Color</a:t>
            </a:r>
          </a:p>
          <a:p>
            <a:r>
              <a:rPr lang="en-US" dirty="0"/>
              <a:t>Step 2: Use the color sensor in COLOR MODE</a:t>
            </a:r>
          </a:p>
          <a:p>
            <a:r>
              <a:rPr lang="en-US" dirty="0"/>
              <a:t>Step 3: Coast or Brake?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0" dirty="0">
                <a:solidFill>
                  <a:srgbClr val="FF0000"/>
                </a:solidFill>
              </a:rPr>
              <a:t>Hint: You will use Move Steering (think about motor on and off) and Wait for “Color”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Screen Shot 2014-08-08 at 6.40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/>
          <a:stretch/>
        </p:blipFill>
        <p:spPr>
          <a:xfrm>
            <a:off x="4537364" y="1333026"/>
            <a:ext cx="4306746" cy="38047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75545" y="2297546"/>
            <a:ext cx="4849384" cy="70427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4-08-08 at 6.46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13" y="5218545"/>
            <a:ext cx="1840923" cy="152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2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Sensor Challenge Solution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657067" y="1803731"/>
            <a:ext cx="932751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657067" y="5490740"/>
            <a:ext cx="93275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024706" y="2004257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61683" y="1366551"/>
            <a:ext cx="94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1683" y="5677029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pic>
        <p:nvPicPr>
          <p:cNvPr id="15" name="Picture 14" descr="Screen Shot 2014-08-08 at 6.5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7" y="1735883"/>
            <a:ext cx="5511800" cy="4241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76091" y="3267364"/>
            <a:ext cx="168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Steering</a:t>
            </a:r>
          </a:p>
          <a:p>
            <a:r>
              <a:rPr lang="en-US" dirty="0"/>
              <a:t>Set to “OFF” with BRAKE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53309" y="3267364"/>
            <a:ext cx="168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Steering</a:t>
            </a:r>
          </a:p>
          <a:p>
            <a:r>
              <a:rPr lang="en-US" dirty="0"/>
              <a:t>Set to “ON”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5378" y="5977683"/>
            <a:ext cx="333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Wait until Color is Green (#3)</a:t>
            </a:r>
          </a:p>
        </p:txBody>
      </p:sp>
    </p:spTree>
    <p:extLst>
      <p:ext uri="{BB962C8B-B14F-4D97-AF65-F5344CB8AC3E}">
        <p14:creationId xmlns:p14="http://schemas.microsoft.com/office/powerpoint/2010/main" val="384448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45474" cy="5008563"/>
          </a:xfrm>
        </p:spPr>
        <p:txBody>
          <a:bodyPr/>
          <a:lstStyle/>
          <a:p>
            <a:r>
              <a:rPr lang="en-US" dirty="0"/>
              <a:t>Can you look for more than one color with the color sensor?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difference between </a:t>
            </a:r>
            <a:br>
              <a:rPr lang="en-US" dirty="0"/>
            </a:br>
            <a:r>
              <a:rPr lang="en-US" dirty="0"/>
              <a:t>COAST and BRAKE in a Move Steering Block?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0475" y="1524318"/>
            <a:ext cx="1546412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 Yes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569" y="1524318"/>
            <a:ext cx="995082" cy="1564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330" y="4047564"/>
            <a:ext cx="4215653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Ans. Coast will allow your motors to spin freely after a move, but Brake will Immediately stop it</a:t>
            </a:r>
          </a:p>
        </p:txBody>
      </p:sp>
    </p:spTree>
    <p:extLst>
      <p:ext uri="{BB962C8B-B14F-4D97-AF65-F5344CB8AC3E}">
        <p14:creationId xmlns:p14="http://schemas.microsoft.com/office/powerpoint/2010/main" val="221550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This tutorial was created by Sanjay Seshan and Arvind </a:t>
            </a:r>
            <a:r>
              <a:rPr lang="en-US" sz="1800" dirty="0" err="1"/>
              <a:t>Seshan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More lessons are available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5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6214</TotalTime>
  <Words>521</Words>
  <Application>Microsoft Office PowerPoint</Application>
  <PresentationFormat>On-screen Show (4:3)</PresentationFormat>
  <Paragraphs>77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BEGINNER PROGRAMMING LESSON</vt:lpstr>
      <vt:lpstr>Lesson Objectives</vt:lpstr>
      <vt:lpstr>What is a sensor?</vt:lpstr>
      <vt:lpstr>What is the color sensor? </vt:lpstr>
      <vt:lpstr>ANOTHER MOVE STEERING TIP: COAST or Brake?</vt:lpstr>
      <vt:lpstr>COLOR SENSOR CHALLENGE</vt:lpstr>
      <vt:lpstr>Color Sensor Challenge Solution</vt:lpstr>
      <vt:lpstr>DISCUSSION GUIDE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Randy Steele</dc:creator>
  <cp:lastModifiedBy>Randy Steele</cp:lastModifiedBy>
  <cp:revision>4</cp:revision>
  <dcterms:created xsi:type="dcterms:W3CDTF">2014-08-07T02:19:13Z</dcterms:created>
  <dcterms:modified xsi:type="dcterms:W3CDTF">2016-08-09T21:59:27Z</dcterms:modified>
</cp:coreProperties>
</file>