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4" r:id="rId1"/>
  </p:sldMasterIdLst>
  <p:notesMasterIdLst>
    <p:notesMasterId r:id="rId14"/>
  </p:notesMasterIdLst>
  <p:handoutMasterIdLst>
    <p:handoutMasterId r:id="rId15"/>
  </p:handoutMasterIdLst>
  <p:sldIdLst>
    <p:sldId id="384" r:id="rId2"/>
    <p:sldId id="356" r:id="rId3"/>
    <p:sldId id="374" r:id="rId4"/>
    <p:sldId id="377" r:id="rId5"/>
    <p:sldId id="375" r:id="rId6"/>
    <p:sldId id="382" r:id="rId7"/>
    <p:sldId id="376" r:id="rId8"/>
    <p:sldId id="378" r:id="rId9"/>
    <p:sldId id="381" r:id="rId10"/>
    <p:sldId id="383" r:id="rId11"/>
    <p:sldId id="385" r:id="rId12"/>
    <p:sldId id="3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 autoAdjust="0"/>
    <p:restoredTop sz="99563" autoAdjust="0"/>
  </p:normalViewPr>
  <p:slideViewPr>
    <p:cSldViewPr snapToGrid="0" snapToObjects="1">
      <p:cViewPr varScale="1">
        <p:scale>
          <a:sx n="105" d="100"/>
          <a:sy n="105" d="100"/>
        </p:scale>
        <p:origin x="-13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27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A3B4-5499-9244-86B5-B0871A9DDD84}" type="datetimeFigureOut">
              <a:rPr lang="en-US" smtClean="0"/>
              <a:t>4/5/15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B77E-72D5-284D-AE7A-D8D155D76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3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EFF1E-85A1-6640-AFB9-C38833E80A84}" type="datetimeFigureOut">
              <a:rPr lang="en-US" smtClean="0"/>
              <a:t>4/5/15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7457-1E83-1040-AFF7-8D09C473D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67457-1E83-1040-AFF7-8D09C473DB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67457-1E83-1040-AFF7-8D09C473DB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8041-42E4-074D-A2A9-52739F3900EA}" type="datetime1">
              <a:rPr lang="en-US" smtClean="0"/>
              <a:t>4/5/15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 userDrawn="1"/>
        </p:nvSpPr>
        <p:spPr>
          <a:xfrm>
            <a:off x="8913670" y="-4618"/>
            <a:ext cx="91440" cy="68626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F7F6-B36B-6849-8283-6BDF1738AE6E}" type="datetime1">
              <a:rPr lang="en-US" smtClean="0"/>
              <a:t>4/5/15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20BC-438B-944F-93E9-7FABD326BCE9}" type="datetime1">
              <a:rPr lang="en-US" smtClean="0"/>
              <a:t>4/5/15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1259B-F6B7-AB4A-B72A-CBB129FD75E8}" type="datetime1">
              <a:rPr lang="en-US" smtClean="0"/>
              <a:t>4/5/15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572E-1CA5-5C47-8E16-B3AA2E4B0BCC}" type="datetime1">
              <a:rPr lang="en-US" smtClean="0"/>
              <a:t>4/5/15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4585-2E6D-304F-B110-392102C1212E}" type="datetime1">
              <a:rPr lang="en-US" smtClean="0"/>
              <a:t>4/5/15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B2B2-76F7-7A48-AF79-47972E214C60}" type="datetime1">
              <a:rPr lang="en-US" smtClean="0"/>
              <a:t>4/5/15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9B93-2991-9147-BBAA-BF6D6EEF7424}" type="datetime1">
              <a:rPr lang="en-US" smtClean="0"/>
              <a:t>4/5/15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6826-3513-3343-B4F5-F437E1D22C5C}" type="datetime1">
              <a:rPr lang="en-US" smtClean="0"/>
              <a:t>4/5/15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F92-408A-484A-8BEF-98CBF671E0F1}" type="datetime1">
              <a:rPr lang="en-US" smtClean="0"/>
              <a:t>4/5/15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D5D7-DB13-4147-93E9-B6100ABFEFA5}" type="datetime1">
              <a:rPr lang="en-US" smtClean="0"/>
              <a:t>4/5/15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8A7E306-5CC6-F547-93FF-12B963DFE42E}" type="datetime1">
              <a:rPr lang="en-US" smtClean="0"/>
              <a:t>4/5/15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492875"/>
            <a:ext cx="4943061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11595"/>
            <a:ext cx="686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 userDrawn="1"/>
        </p:nvSpPr>
        <p:spPr>
          <a:xfrm>
            <a:off x="8913670" y="-4618"/>
            <a:ext cx="91440" cy="68626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team@droidsrobotics.org" TargetMode="External"/><Relationship Id="rId4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05" y="311631"/>
            <a:ext cx="4182799" cy="1923569"/>
          </a:xfrm>
        </p:spPr>
        <p:txBody>
          <a:bodyPr/>
          <a:lstStyle/>
          <a:p>
            <a:pPr algn="ctr"/>
            <a:r>
              <a:rPr lang="en-US" sz="3200" dirty="0" smtClean="0"/>
              <a:t>INTERMEDIATE PROGRAMMING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Lesson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87501" y="5949643"/>
            <a:ext cx="4750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By: Droids Robotics</a:t>
            </a:r>
          </a:p>
        </p:txBody>
      </p:sp>
      <p:pic>
        <p:nvPicPr>
          <p:cNvPr id="3" name="Picture 2" descr="Droids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6" y="5456830"/>
            <a:ext cx="1085195" cy="1085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088" y="2713113"/>
            <a:ext cx="8187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Different Ways of Moving: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Synchronization, Regulated Power, Ramp up and down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pic>
        <p:nvPicPr>
          <p:cNvPr id="1026" name="Picture 2" descr="EV3Lesson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05" y="436041"/>
            <a:ext cx="4231698" cy="15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1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DEGREES Vs. Seconds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9165" y="2389646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Stalled Robot</a:t>
            </a:r>
          </a:p>
          <a:p>
            <a:pPr algn="ctr"/>
            <a:r>
              <a:rPr lang="en-US" dirty="0" smtClean="0"/>
              <a:t>Robot gets stuck. Finishes only when released.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9078" y="2380661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 smtClean="0"/>
              <a:t>Unstalled</a:t>
            </a:r>
            <a:r>
              <a:rPr lang="en-US" b="1" u="sng" dirty="0" smtClean="0"/>
              <a:t> Robot</a:t>
            </a:r>
          </a:p>
          <a:p>
            <a:pPr algn="ctr"/>
            <a:r>
              <a:rPr lang="en-US" dirty="0"/>
              <a:t>Robot gets </a:t>
            </a:r>
            <a:r>
              <a:rPr lang="en-US" dirty="0" smtClean="0"/>
              <a:t>stuck</a:t>
            </a:r>
            <a:r>
              <a:rPr lang="en-US" dirty="0"/>
              <a:t> </a:t>
            </a:r>
            <a:r>
              <a:rPr lang="en-US" dirty="0" smtClean="0"/>
              <a:t>but still finishes (you can hear the sound)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333" y="1524318"/>
            <a:ext cx="468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Click to Watch Videos</a:t>
            </a: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8" name="00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830" y="3631592"/>
            <a:ext cx="3941200" cy="2216925"/>
          </a:xfrm>
          <a:prstGeom prst="rect">
            <a:avLst/>
          </a:prstGeom>
        </p:spPr>
      </p:pic>
      <p:pic>
        <p:nvPicPr>
          <p:cNvPr id="9" name="0001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9078" y="3631592"/>
            <a:ext cx="3785471" cy="21293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1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Guide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104766"/>
              </p:ext>
            </p:extLst>
          </p:nvPr>
        </p:nvGraphicFramePr>
        <p:xfrm>
          <a:off x="335597" y="1622839"/>
          <a:ext cx="8412810" cy="458662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95905"/>
                <a:gridCol w="1095905"/>
                <a:gridCol w="1095905"/>
                <a:gridCol w="1698299"/>
                <a:gridCol w="1673083"/>
                <a:gridCol w="1753713"/>
              </a:tblGrid>
              <a:tr h="6047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Regulated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Power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Synchronized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Motors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Ramp Up</a:t>
                      </a:r>
                      <a:r>
                        <a:rPr lang="en-US" sz="1600" baseline="0" dirty="0" smtClean="0"/>
                        <a:t> /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Ramp Down</a:t>
                      </a:r>
                      <a:endParaRPr lang="en-US" sz="1600" dirty="0"/>
                    </a:p>
                  </a:txBody>
                  <a:tcPr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 descr="Screen Shot 2014-10-23 at 6.51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1"/>
          <a:stretch/>
        </p:blipFill>
        <p:spPr>
          <a:xfrm>
            <a:off x="592067" y="5273060"/>
            <a:ext cx="2711198" cy="903365"/>
          </a:xfrm>
          <a:prstGeom prst="rect">
            <a:avLst/>
          </a:prstGeom>
        </p:spPr>
      </p:pic>
      <p:pic>
        <p:nvPicPr>
          <p:cNvPr id="8" name="Picture 7" descr="Screen Shot 2014-10-23 at 6.50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4"/>
          <a:stretch/>
        </p:blipFill>
        <p:spPr>
          <a:xfrm>
            <a:off x="632061" y="4268651"/>
            <a:ext cx="2637487" cy="881351"/>
          </a:xfrm>
          <a:prstGeom prst="rect">
            <a:avLst/>
          </a:prstGeom>
        </p:spPr>
      </p:pic>
      <p:pic>
        <p:nvPicPr>
          <p:cNvPr id="9" name="Picture 8" descr="Screen Shot 2014-10-23 at 6.20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975" b="14315"/>
          <a:stretch/>
        </p:blipFill>
        <p:spPr>
          <a:xfrm>
            <a:off x="644619" y="2259754"/>
            <a:ext cx="2703602" cy="906417"/>
          </a:xfrm>
          <a:prstGeom prst="rect">
            <a:avLst/>
          </a:prstGeom>
        </p:spPr>
      </p:pic>
      <p:pic>
        <p:nvPicPr>
          <p:cNvPr id="10" name="Picture 9" descr="Screen Shot 2014-10-23 at 6.20.5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903" b="7642"/>
          <a:stretch/>
        </p:blipFill>
        <p:spPr>
          <a:xfrm>
            <a:off x="655710" y="3273308"/>
            <a:ext cx="2703750" cy="909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51" y="2496841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451" y="3499177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451" y="4425552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451" y="5517088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451" y="885467"/>
            <a:ext cx="807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 in the chart below: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27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3865"/>
            <a:ext cx="8245474" cy="4373563"/>
          </a:xfrm>
        </p:spPr>
        <p:txBody>
          <a:bodyPr>
            <a:normAutofit/>
          </a:bodyPr>
          <a:lstStyle/>
          <a:p>
            <a:r>
              <a:rPr lang="en-US" dirty="0"/>
              <a:t>This tutorial was created by Sanjay Seshan and Arvind Seshan from Droids Robotics.</a:t>
            </a:r>
          </a:p>
          <a:p>
            <a:r>
              <a:rPr lang="en-US" dirty="0"/>
              <a:t>More lessons are available at www.ev3lessons.com</a:t>
            </a:r>
          </a:p>
          <a:p>
            <a:r>
              <a:rPr lang="en-US" dirty="0"/>
              <a:t>Author’s Email: </a:t>
            </a:r>
            <a:r>
              <a:rPr lang="en-US" dirty="0">
                <a:hlinkClick r:id="rId3"/>
              </a:rPr>
              <a:t>team@droidsrobotics.org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NonCommercial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ShareAlike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 4.0 International License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7" name="Picture 2" descr="Creative Commons Licens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95" y="4370831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4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22459"/>
            <a:ext cx="7886700" cy="3226621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1) Learn about different blocks for moving the robot and when to use which block</a:t>
            </a:r>
          </a:p>
          <a:p>
            <a:r>
              <a:rPr lang="en-US" sz="2800" b="0" dirty="0" smtClean="0"/>
              <a:t>2) Learn about power regulation, motor synchronization, and ramp up/down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3363" indent="-233363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Move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974" y="1503742"/>
            <a:ext cx="4624700" cy="196682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How are these different from each other in terms of the following?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Power Regulation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Motor Synchronization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Ramp up/ramp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pic>
        <p:nvPicPr>
          <p:cNvPr id="7" name="Picture 6" descr="Screen Shot 2014-10-23 at 6.20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975" b="14315"/>
          <a:stretch/>
        </p:blipFill>
        <p:spPr>
          <a:xfrm>
            <a:off x="457200" y="1205064"/>
            <a:ext cx="3620774" cy="1213910"/>
          </a:xfrm>
          <a:prstGeom prst="rect">
            <a:avLst/>
          </a:prstGeom>
        </p:spPr>
      </p:pic>
      <p:pic>
        <p:nvPicPr>
          <p:cNvPr id="8" name="Picture 7" descr="Screen Shot 2014-10-23 at 6.20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903" b="7642"/>
          <a:stretch/>
        </p:blipFill>
        <p:spPr>
          <a:xfrm>
            <a:off x="457200" y="2497640"/>
            <a:ext cx="3425772" cy="1151889"/>
          </a:xfrm>
          <a:prstGeom prst="rect">
            <a:avLst/>
          </a:prstGeom>
        </p:spPr>
      </p:pic>
      <p:pic>
        <p:nvPicPr>
          <p:cNvPr id="12" name="Picture 11" descr="Screen Shot 2014-10-23 at 9.01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5146675"/>
            <a:ext cx="8394700" cy="1346200"/>
          </a:xfrm>
          <a:prstGeom prst="rect">
            <a:avLst/>
          </a:prstGeom>
        </p:spPr>
      </p:pic>
      <p:pic>
        <p:nvPicPr>
          <p:cNvPr id="13" name="Picture 12" descr="Screen Shot 2014-10-23 at 9.01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1" y="3649529"/>
            <a:ext cx="8356600" cy="1435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863" y="1503742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863" y="2881086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4863" y="4240886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863" y="5595754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0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Regulated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39331"/>
            <a:ext cx="8029159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/>
              <a:t>Regulated </a:t>
            </a:r>
            <a:r>
              <a:rPr lang="en-US" sz="2400" b="0" dirty="0" smtClean="0"/>
              <a:t>power tries to move the robot at a fixed target speed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When the robot has trouble moving because it is heavy, it is moving uphill, its battery is dead, or it is blocked, power regulation</a:t>
            </a:r>
            <a:r>
              <a:rPr lang="en-US" sz="2400" b="0" dirty="0" smtClean="0">
                <a:sym typeface="Wingdings"/>
              </a:rPr>
              <a:t> gives more power to the motor to reach its target speed</a:t>
            </a: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This is good for ensuring that the robot is moving at a predictable speed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295"/>
            <a:ext cx="8095369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Synchronized motors </a:t>
            </a:r>
            <a:r>
              <a:rPr lang="en-US" sz="2400" b="0" dirty="0"/>
              <a:t>m</a:t>
            </a:r>
            <a:r>
              <a:rPr lang="en-US" sz="2400" b="0" dirty="0" smtClean="0"/>
              <a:t>akes sure that both motors turn the same amount (or at some fixed ratio)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If one wheel gets stuck, it prevents the other wheel from spinning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If you have the motors turning the same amount, it helps ensure that the robot moves straight when one wheel is slowed by friction or anything else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When you have synchronized motors with a ratio, it makes the robot make predictable and smooth turns</a:t>
            </a:r>
          </a:p>
          <a:p>
            <a:pPr marL="342900" indent="-342900">
              <a:buFont typeface="Arial"/>
              <a:buChar char="•"/>
            </a:pPr>
            <a:endParaRPr lang="en-US" sz="1800" b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5667" y="5286355"/>
            <a:ext cx="334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Videos on next slide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6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vs. Unsynchronized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pic>
        <p:nvPicPr>
          <p:cNvPr id="5" name="00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58" y="3402880"/>
            <a:ext cx="3861421" cy="2172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058" y="2479550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Synchronized motors</a:t>
            </a:r>
          </a:p>
          <a:p>
            <a:pPr algn="ctr"/>
            <a:r>
              <a:rPr lang="en-US" dirty="0" smtClean="0">
                <a:sym typeface="Wingdings"/>
              </a:rPr>
              <a:t>One </a:t>
            </a:r>
            <a:r>
              <a:rPr lang="en-US" dirty="0">
                <a:sym typeface="Wingdings"/>
              </a:rPr>
              <a:t>motor getting stuck causes other motor to stop</a:t>
            </a:r>
            <a:endParaRPr lang="en-US" b="1" u="sng" dirty="0"/>
          </a:p>
        </p:txBody>
      </p:sp>
      <p:pic>
        <p:nvPicPr>
          <p:cNvPr id="7" name="0001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2971" y="3402880"/>
            <a:ext cx="3965562" cy="2230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2971" y="2470565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Unsynchronized motors</a:t>
            </a:r>
          </a:p>
          <a:p>
            <a:pPr algn="ctr"/>
            <a:r>
              <a:rPr lang="en-US" dirty="0" smtClean="0">
                <a:sym typeface="Wingdings"/>
              </a:rPr>
              <a:t>Second </a:t>
            </a:r>
            <a:r>
              <a:rPr lang="en-US" dirty="0">
                <a:sym typeface="Wingdings"/>
              </a:rPr>
              <a:t>motor continues when first gets stuck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2135333" y="1524318"/>
            <a:ext cx="468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Click to Watch Videos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 Up / Ramp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88933"/>
            <a:ext cx="8245474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Ramp up makes the robot speed up gradually at the beginning of a move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Ramp down makes the robot brake gradually at the end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Without ramp up/ramp down you might see the robot jerk at the beginning or end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The robot will still adjust its motors after a brake to reach that target rotation sensor value but this may still be less accurate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Move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35953"/>
              </p:ext>
            </p:extLst>
          </p:nvPr>
        </p:nvGraphicFramePr>
        <p:xfrm>
          <a:off x="335597" y="1622839"/>
          <a:ext cx="8412810" cy="458662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95905"/>
                <a:gridCol w="1095905"/>
                <a:gridCol w="1095905"/>
                <a:gridCol w="1698299"/>
                <a:gridCol w="1673083"/>
                <a:gridCol w="1753713"/>
              </a:tblGrid>
              <a:tr h="6047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Regulated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Power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Synchronized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Motors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Ramp Up</a:t>
                      </a:r>
                      <a:r>
                        <a:rPr lang="en-US" sz="1600" baseline="0" dirty="0" smtClean="0"/>
                        <a:t> /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Ramp Down</a:t>
                      </a:r>
                      <a:endParaRPr lang="en-US" sz="1600" dirty="0"/>
                    </a:p>
                  </a:txBody>
                  <a:tcPr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pic>
        <p:nvPicPr>
          <p:cNvPr id="5" name="Picture 4" descr="Screen Shot 2014-10-23 at 6.51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1"/>
          <a:stretch/>
        </p:blipFill>
        <p:spPr>
          <a:xfrm>
            <a:off x="592067" y="5273060"/>
            <a:ext cx="2711198" cy="903365"/>
          </a:xfrm>
          <a:prstGeom prst="rect">
            <a:avLst/>
          </a:prstGeom>
        </p:spPr>
      </p:pic>
      <p:pic>
        <p:nvPicPr>
          <p:cNvPr id="6" name="Picture 5" descr="Screen Shot 2014-10-23 at 6.50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4"/>
          <a:stretch/>
        </p:blipFill>
        <p:spPr>
          <a:xfrm>
            <a:off x="632061" y="4268651"/>
            <a:ext cx="2637487" cy="881351"/>
          </a:xfrm>
          <a:prstGeom prst="rect">
            <a:avLst/>
          </a:prstGeom>
        </p:spPr>
      </p:pic>
      <p:pic>
        <p:nvPicPr>
          <p:cNvPr id="7" name="Picture 6" descr="Screen Shot 2014-10-23 at 6.20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975" b="14315"/>
          <a:stretch/>
        </p:blipFill>
        <p:spPr>
          <a:xfrm>
            <a:off x="644619" y="2259754"/>
            <a:ext cx="2703602" cy="906417"/>
          </a:xfrm>
          <a:prstGeom prst="rect">
            <a:avLst/>
          </a:prstGeom>
        </p:spPr>
      </p:pic>
      <p:pic>
        <p:nvPicPr>
          <p:cNvPr id="8" name="Picture 7" descr="Screen Shot 2014-10-23 at 6.20.5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903" b="7642"/>
          <a:stretch/>
        </p:blipFill>
        <p:spPr>
          <a:xfrm>
            <a:off x="655710" y="3273308"/>
            <a:ext cx="2703750" cy="909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451" y="2496841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451" y="3499177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451" y="4425552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451" y="5517088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5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DEGREES Vs. Seconds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EV3Lessons.com, (last edit 4/5/2015)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6647" y="1401073"/>
            <a:ext cx="4097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Move Degrees/Rotations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Block does </a:t>
            </a:r>
            <a:r>
              <a:rPr lang="en-US" sz="2000" dirty="0"/>
              <a:t>not complete until the target degree rotation is </a:t>
            </a:r>
            <a:r>
              <a:rPr lang="en-US" sz="2000" dirty="0" smtClean="0"/>
              <a:t>reached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 what </a:t>
            </a:r>
            <a:r>
              <a:rPr lang="en-US" sz="2000" dirty="0"/>
              <a:t>if the robot gets </a:t>
            </a:r>
            <a:r>
              <a:rPr lang="en-US" sz="2000" dirty="0" smtClean="0"/>
              <a:t>stuck somewhere on the mat?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Program </a:t>
            </a:r>
            <a:r>
              <a:rPr lang="en-US" sz="2000" dirty="0">
                <a:sym typeface="Wingdings"/>
              </a:rPr>
              <a:t>stalls and never goes to next </a:t>
            </a:r>
            <a:r>
              <a:rPr lang="en-US" sz="2000" dirty="0" smtClean="0">
                <a:sym typeface="Wingdings"/>
              </a:rPr>
              <a:t>block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You </a:t>
            </a:r>
            <a:r>
              <a:rPr lang="en-US" sz="2000" dirty="0">
                <a:sym typeface="Wingdings"/>
              </a:rPr>
              <a:t>will have to save the robot and take a touch </a:t>
            </a:r>
            <a:r>
              <a:rPr lang="en-US" sz="2000" dirty="0" smtClean="0">
                <a:sym typeface="Wingdings"/>
              </a:rPr>
              <a:t>penalty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0570" y="1401073"/>
            <a:ext cx="4097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Move Seconds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>
                <a:sym typeface="Wingdings"/>
              </a:rPr>
              <a:t>Less </a:t>
            </a:r>
            <a:r>
              <a:rPr lang="en-US" sz="2000" dirty="0" smtClean="0">
                <a:sym typeface="Wingdings"/>
              </a:rPr>
              <a:t>accurate for robot movement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Distance traveled depends on speed, battery level, weight of robot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You have to remember this when deciding if move </a:t>
            </a:r>
            <a:r>
              <a:rPr lang="en-US" sz="2000" dirty="0" err="1" smtClean="0">
                <a:sym typeface="Wingdings"/>
              </a:rPr>
              <a:t>secs</a:t>
            </a:r>
            <a:r>
              <a:rPr lang="en-US" sz="2000" dirty="0" smtClean="0">
                <a:sym typeface="Wingdings"/>
              </a:rPr>
              <a:t> should be used.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However, can help avoid stalls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E.g. Can be useful if your attachment arm gets stuck</a:t>
            </a:r>
            <a:endParaRPr lang="en-US" sz="2000" dirty="0"/>
          </a:p>
          <a:p>
            <a:pPr marL="0" lvl="1"/>
            <a:r>
              <a:rPr lang="en-US" sz="2000" dirty="0" smtClean="0">
                <a:sym typeface="Wingdings"/>
              </a:rPr>
              <a:t> </a:t>
            </a:r>
            <a:endParaRPr lang="en-US" sz="2000" dirty="0"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91" y="5479112"/>
            <a:ext cx="541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Videos on next slide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4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9275</TotalTime>
  <Words>716</Words>
  <Application>Microsoft Macintosh PowerPoint</Application>
  <PresentationFormat>On-screen Show (4:3)</PresentationFormat>
  <Paragraphs>121</Paragraphs>
  <Slides>12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Essential</vt:lpstr>
      <vt:lpstr>INTERMEDIATE PROGRAMMING Lesson</vt:lpstr>
      <vt:lpstr>Objectives</vt:lpstr>
      <vt:lpstr>Different Ways To Move</vt:lpstr>
      <vt:lpstr>Regulated Power</vt:lpstr>
      <vt:lpstr>Synchronized Motors</vt:lpstr>
      <vt:lpstr>Synchronized vs. Unsynchronized</vt:lpstr>
      <vt:lpstr>Ramp Up / Ramp Down</vt:lpstr>
      <vt:lpstr>Different Ways To Move</vt:lpstr>
      <vt:lpstr>Moving DEGREES Vs. Seconds</vt:lpstr>
      <vt:lpstr>Moving DEGREES Vs. Seconds</vt:lpstr>
      <vt:lpstr>Discussion Guide</vt:lpstr>
      <vt:lpstr>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INTERMEDIATE PROGRAMMING Lesson</dc:title>
  <cp:lastModifiedBy>Sanjay Seshan</cp:lastModifiedBy>
  <cp:revision>4</cp:revision>
  <dcterms:created xsi:type="dcterms:W3CDTF">2014-08-07T02:19:13Z</dcterms:created>
  <dcterms:modified xsi:type="dcterms:W3CDTF">2015-04-05T18:06:40Z</dcterms:modified>
</cp:coreProperties>
</file>